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1" r:id="rId10"/>
    <p:sldId id="262" r:id="rId11"/>
    <p:sldId id="263" r:id="rId12"/>
    <p:sldId id="268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36" autoAdjust="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2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1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6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8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6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7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4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EBDF-08F9-4BAE-9729-F65717F586D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04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2EBDF-08F9-4BAE-9729-F65717F586D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4CBD8-9E46-43DE-A645-21580FDA9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5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630" y="-1123169"/>
            <a:ext cx="13314629" cy="8871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5382" y="1705970"/>
            <a:ext cx="6563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1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-Юрт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Гудермесского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5295" y="2316163"/>
            <a:ext cx="4388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Интернет-портфолио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96697" y="3087232"/>
            <a:ext cx="537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Муцуруевой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Фаризы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Имрановны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429919"/>
            <a:ext cx="7652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1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7942" y="81481"/>
            <a:ext cx="5547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ИМЕЮ ПООЩРЕНИЯ И НАГРАДЫ: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096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78598"/>
            <a:ext cx="121488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.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за активную работу в подготовке и проведении многоуровневых выборов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в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Гудермесском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227152"/>
            <a:ext cx="12148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.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за добросовестный труд к работе, по созданию условий для воспитания, развития, и обучения детей и связи с профессиональным праздником День дошкольного работника 2021г.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3" y="3618244"/>
            <a:ext cx="12148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.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за добросовестный труд в деле воспитания и обучения подрастающего поколения 2019г.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820577"/>
            <a:ext cx="1214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.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за добросовестный труд в деле воспитания и обучения подрастающего поколения 2018г.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3721" y="492654"/>
            <a:ext cx="3850644" cy="2865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5489" y="3614510"/>
            <a:ext cx="3490108" cy="29968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2741" y="3578298"/>
            <a:ext cx="3417683" cy="29968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7720" y="276257"/>
            <a:ext cx="3916686" cy="32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3520" y="335280"/>
            <a:ext cx="643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по самообразованию:</a:t>
            </a:r>
            <a:endParaRPr lang="ru-RU" sz="4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717430"/>
              </p:ext>
            </p:extLst>
          </p:nvPr>
        </p:nvGraphicFramePr>
        <p:xfrm>
          <a:off x="1341118" y="1743853"/>
          <a:ext cx="9215121" cy="25847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1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17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27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год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группа 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</a:t>
                      </a:r>
                      <a:r>
                        <a:rPr lang="ru-RU" sz="1800" kern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элементарных    математических представлений у детей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дошкольного возраста через игровую  деятельность»</a:t>
                      </a:r>
                      <a:endParaRPr lang="ru-RU" sz="1800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8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r="1555" b="9084"/>
          <a:stretch/>
        </p:blipFill>
        <p:spPr>
          <a:xfrm>
            <a:off x="1493520" y="1442720"/>
            <a:ext cx="9001760" cy="4754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-243840" y="412988"/>
            <a:ext cx="1209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достижения:</a:t>
            </a:r>
            <a:endParaRPr lang="ru-RU" sz="54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956" y="307818"/>
            <a:ext cx="567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играя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69" y="954149"/>
            <a:ext cx="6264999" cy="56503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6" y="1649498"/>
            <a:ext cx="4454305" cy="4513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34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15313" b="14984"/>
          <a:stretch/>
        </p:blipFill>
        <p:spPr>
          <a:xfrm>
            <a:off x="90534" y="90536"/>
            <a:ext cx="4345663" cy="4725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t="14562"/>
          <a:stretch/>
        </p:blipFill>
        <p:spPr>
          <a:xfrm>
            <a:off x="4173648" y="1909149"/>
            <a:ext cx="4113903" cy="4654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03" y="90536"/>
            <a:ext cx="4146487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307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459" y="244443"/>
            <a:ext cx="7930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правила дорожного движения:</a:t>
            </a:r>
            <a:endParaRPr lang="ru-RU" sz="32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1" y="1012137"/>
            <a:ext cx="5631256" cy="57417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59" y="941560"/>
            <a:ext cx="5115207" cy="5812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20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-3340" r="13798" b="3340"/>
          <a:stretch/>
        </p:blipFill>
        <p:spPr>
          <a:xfrm>
            <a:off x="280657" y="248499"/>
            <a:ext cx="5260064" cy="51292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4300"/>
            <a:ext cx="6324600" cy="6486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26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5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8721" y="325925"/>
            <a:ext cx="908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 прогулке: </a:t>
            </a:r>
            <a:endParaRPr lang="ru-RU" sz="32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171450"/>
            <a:ext cx="5867400" cy="59285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36626"/>
            <a:ext cx="5824773" cy="5506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043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275" y="257175"/>
            <a:ext cx="964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праздники и развлечения:</a:t>
            </a:r>
            <a:endParaRPr lang="ru-RU" sz="36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1" y="1019175"/>
            <a:ext cx="5411764" cy="565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1019175"/>
            <a:ext cx="5495924" cy="5581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284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1690688"/>
            <a:ext cx="10515600" cy="44862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44858"/>
            <a:ext cx="12192000" cy="700285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4858"/>
            <a:ext cx="3929203" cy="7002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8258" y="276929"/>
            <a:ext cx="7939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24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девиз: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«Улыбнись жизни, и она тебе улыбнётся в ответ!»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0513" y="1294646"/>
            <a:ext cx="66862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– самый прекрасный и таинственный возраст детей, когда происходит становление личности. Работая с детьми дошкольниками, я постоянно нахожусь в творческом поиске, расширяю свой кругозор, заряжаюсь мощной детской энергетикой, которая помогает чувствовать себя ребёнком на протяжении всей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6548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6" y="104775"/>
            <a:ext cx="7829550" cy="6753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40899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" y="381000"/>
            <a:ext cx="614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endParaRPr lang="ru-RU" sz="32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276349"/>
            <a:ext cx="5143500" cy="4962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81000"/>
            <a:ext cx="5695951" cy="609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07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1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296227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600" b="1" i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7" y="0"/>
            <a:ext cx="12255374" cy="6858000"/>
          </a:xfrm>
        </p:spPr>
      </p:pic>
      <p:sp>
        <p:nvSpPr>
          <p:cNvPr id="7" name="TextBox 6"/>
          <p:cNvSpPr txBox="1"/>
          <p:nvPr/>
        </p:nvSpPr>
        <p:spPr>
          <a:xfrm>
            <a:off x="344033" y="365125"/>
            <a:ext cx="11543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МОЁ ПЕДАГОГИЧЕСКОЕ КРЕДО: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 детям в садик пришёл – улыбнись, в этих стенах царит совсем другая жизнь!»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следовать словам поэта Евгения Евтушенко и быть ребёнком, взаимодействуя с детьми, никогда не забывать об искренности, полноте принятия жизни, непосредственности и простоте в общении.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0" y="1673342"/>
            <a:ext cx="8181316" cy="5092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6749" y="1964602"/>
            <a:ext cx="38205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ребёнка так блестят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будто в будущем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гостят.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так свежи,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будто в мире нету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лжи.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ребёнке дух бунтовщика.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жизнь - вся, целиком,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дышит детская щека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Морозом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солнцем, молоком.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Щека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пахнет так,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пахнет стружками верстак,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черемуховый сад,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арбуза алый взгляд,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пастуший козий сыр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прекрасный вечный мир, Где так смешались яд и мед,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не ребёнок, - мёртв».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Евтушенко)</a:t>
            </a:r>
          </a:p>
        </p:txBody>
      </p:sp>
    </p:spTree>
    <p:extLst>
      <p:ext uri="{BB962C8B-B14F-4D97-AF65-F5344CB8AC3E}">
        <p14:creationId xmlns:p14="http://schemas.microsoft.com/office/powerpoint/2010/main" val="9824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44443" y="0"/>
            <a:ext cx="1186909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 «Я – педагог» 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dirty="0"/>
              <a:t>     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по-моему, это самая замечательная профессия, главное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любовь и знания, доверие и понимание. Маленький человечек приходит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детский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сад, впервые отрываясь от мамы. И в самый сложный для него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я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стать ему «второй мамой». Очень важно, чтобы каждый ребёнок  при  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ощущал и чувство победы, и своего (пусть маленького!)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Перед каждым человеком рано или поздно встаёт вопрос выбора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жизненного пути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меня вопроса «кем быть?» просто не существовало. Еще, будучи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 твёрдо решила стать педагогом. Но почему именно воспитатель?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В детский сад я не ходила, потому что мы жили от него в отдаленности, 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время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  с бабушкой. Но мне хотелось хоть один раз взглянуть на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детсадовскую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жизнь. И когда мне представился такой случай, моей радости не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предела.  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Мой путь к профессии воспитателя оказался очень долгим. Еще,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школьницей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 любила заниматься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маленькими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  – учила  их  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познавать окружающий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и просто играла  с ними. Взрослые  доверяли мне погулять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детьми, пока они были заняты.  И я даже не подозревала тогда,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профессия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станет моей… Чем старше я становилась, тем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меня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тянуло к детям.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Поэтому после окончания  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9-го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  я поступила учиться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колледж. После колледжа я сразу пришла работать в детский сад,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нигде и никогда  я не получала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удовольствия и такой радости от работы, как в детском саду. С того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прошло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9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и ни разу я не пожалела об этом.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Дети – это радость, это самое дорогое, что у нас есть. Чужих детей для меня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бывает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к каждому ребенку я отношусь как к своему собственному,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материнской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заботой и нежностью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За этот труд, я вознаграждена сполна детской радостью, блеском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глазах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ожидающих открытий и превращений, волшебства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Воспитывая 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обучая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ты каждому отдаёшь частичку своего душевного тепла, но от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ты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чувствуешь никакой потери,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наоборот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получаешь больше и больше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понимают труд воспитателя лишь как игру с детьми, веселое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препровождение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не подозревают, что требуется много кропотливого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труда, терпения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каждый воспитанник вырос настоящим человеком.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Любовь к детям определяется личностными качествами воспитателя: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воспитания, талантом, чувством долга и ответственности.</a:t>
            </a:r>
          </a:p>
          <a:p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84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818" y="208230"/>
            <a:ext cx="1188418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Воспитателю приходится делать все: рисовать и шить, вязать 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огородничеством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определенной степени владеть актерским  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режиссерским мастерством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петь с детьми, танцевать, выступать перед родителями,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обладать художественным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вкусом, четкой дикцией, знать правила хорошего тона.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Чем больше педагог  знает и умеет, тем легче и интереснее ему будет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детьми. Необходим при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жизнерадостный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веселый характер,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сердиться на ребенка, избегать монотонности, скуки, серости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будничных дней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Дети оптимистичны по натуре и очень ценят эти качества в своем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наставнике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которому стараются подражать.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Во время работы я всегда создаю хорошее настроение себе, детям. 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чувствую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во мне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нуждаются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Приходя к детям, я постоянно помню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нельзя возвышаться над ними, предавать, унижать и обижать их,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они доверяют нам, ждут от нас, воспитателей, может даже,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любви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заботы, чем от родителей.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Но наряду с этим, лучшими качествами педагога, я считаю,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деле и исполнительность. Воспитатель должен быть порядочным,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доброжелательным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терпеливым, добрым. Доброта педагога заключается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чтобы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готовностью помочь ребенку осваивать мир, а семье гармонично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малыша. Без этих качеств работать с детьми невозможно.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Все время  должно быть посвящено нуждам воспитанников, пониманию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интересов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Хороший педагог заботится не только об условиях жизни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но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 его духовном и физическом здоровье. Здоровому ребенку все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интересно.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подрастая, он стремится к познанию окружающего мира. 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наставником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семья и воспитатель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Отношения детей с воспитателем играют огромную роль в формировании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личности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своих отношениях с детьми я всегда помню о том, что я 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помочь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 стать более самостоятельным и ответственным.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Характер общения воспитателя и ребенка должен быть доверительный,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партнерский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основанный на активном взаимодействии. Я стремлюсь к тому,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сковывать, а освобождать, не подавлять, а возносить ребенка,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достижения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с его собственными, а не других, оцениваю не только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сам процесс деятельности, но в мягкой тактичной форме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Я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горжусь профессией своей за то, что детство проживаю многократно.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так. Ведь вместе с детьми мы растем, развиваемся,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проживаем самые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счастливые годы –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детство. Впечатления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детства оставляют в жизни ребенка глубокий след. 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воспитателю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стремиться к тому, чтобы эти впечатления были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светлыми, яркими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радостными. То, что вынесет ребенок из детства, будет с ним всю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жизнь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если оно окажется счастливым, то и всю свою жизнь человек будет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это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/>
              <a:t> 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я стремлюсь передать ребенку свою любовь 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459" y="380246"/>
            <a:ext cx="117755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моём профессиональном опыте было много различных ситуаций,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эмоций, чувств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 радость, чувство гордости за достижения моих воспитанников, 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боль, чувство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несостоятельности в результате каких-то неудач, но никогда я не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испытывала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скуки и пустоты. Я думаю, наша профессия настолько «живая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деятельная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это не позволяет нам стоять на месте, а требует постоянно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курсе всех событий. Бывали моменты, когда очередной педагогический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или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детей давал силы и за спиной как будто вырастали крылья,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 творить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ещё, поделиться всем, что знаешь, подарить частичку себя. Бывали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минуты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опускались руки, и казалось, что всё, все мои возможности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исчерпаны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придя в детский сад и увидев родных мне уже детей, я понимала,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нужна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им, что нужно работать над собой и искать новые пути и подходы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ними. Доверие и уважение детей – это самое главное в нашей работе.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И когда я вижу, как мои ребятишки, не хотят уходить домой,  и делятся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мной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«страшными» тайнами, я начинаю верить, что у меня  всё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получится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Я  смогу научить ребёнка быть добрым и справедливым, уметь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дружить, уметь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в жизни важное и нужное, не поддаваться воле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обстоятельств, воле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злых и хитрых людей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Воспитатель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скорее призванье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Не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это моя.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 не знаю, как можно иначе,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 могу по-другому я жить.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Как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много успеть то мне надо,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Чтоб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 в жизнь их всех проводить!</a:t>
            </a:r>
          </a:p>
          <a:p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4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6" y="295275"/>
            <a:ext cx="60388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 </a:t>
            </a:r>
          </a:p>
          <a:p>
            <a:r>
              <a:rPr lang="ru-RU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Муцуруева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Фариза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Имрановна</a:t>
            </a:r>
            <a:endParaRPr lang="ru-RU" sz="2000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27.07.1994г.</a:t>
            </a:r>
          </a:p>
          <a:p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 1 «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Маршо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специальное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Гудермесский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колледж 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Джунаидова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С.С.-А»</a:t>
            </a:r>
          </a:p>
          <a:p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работы: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9лет, 7 месяцев</a:t>
            </a:r>
          </a:p>
          <a:p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работы: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9лет, 7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27103" y="678176"/>
            <a:ext cx="6055679" cy="56740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28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44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13576" y="497941"/>
            <a:ext cx="6953062" cy="58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427" y="3244334"/>
            <a:ext cx="1054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30028" y="365125"/>
            <a:ext cx="4611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60649"/>
              </p:ext>
            </p:extLst>
          </p:nvPr>
        </p:nvGraphicFramePr>
        <p:xfrm>
          <a:off x="425512" y="932506"/>
          <a:ext cx="4436198" cy="52899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8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802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прохождение курсов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 курсов</a:t>
                      </a:r>
                      <a:endParaRPr lang="ru-RU" sz="2000" b="1" i="0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0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16.09.2021 по 30.09.2021г.</a:t>
                      </a:r>
                    </a:p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Рязань</a:t>
                      </a:r>
                      <a:endParaRPr lang="ru-RU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овышение квалификации в Автономной Некоммерческой Организации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Дополнительного Профессионального Образования и Развития» г. Рязань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дополнительной профессиональной программе: «Педагогическая деятельность в рамках реализации ФГОС дошкольного образования» в объеме 72 часа.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00" y="968721"/>
            <a:ext cx="6826314" cy="52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28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53497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ОБ АТТЕСТАЦИИ</a:t>
            </a:r>
            <a:endParaRPr lang="ru-RU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299" y="1394234"/>
            <a:ext cx="3684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категория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30 января 2020 года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7 апреля 2014г.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276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83" y="622829"/>
            <a:ext cx="6310266" cy="604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8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706</Words>
  <Application>Microsoft Office PowerPoint</Application>
  <PresentationFormat>Широкоэкранный</PresentationFormat>
  <Paragraphs>102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Comp95</dc:creator>
  <cp:lastModifiedBy>Пользователь</cp:lastModifiedBy>
  <cp:revision>85</cp:revision>
  <dcterms:created xsi:type="dcterms:W3CDTF">2022-02-03T16:11:26Z</dcterms:created>
  <dcterms:modified xsi:type="dcterms:W3CDTF">2022-02-08T13:06:45Z</dcterms:modified>
</cp:coreProperties>
</file>